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A2DD0A3-E197-8E4B-89C0-60B297D0431D}" type="datetimeFigureOut">
              <a:rPr lang="sr-Latn-RS" smtClean="0"/>
            </a:fld>
            <a:endParaRPr lang="sr-Latn-R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E71B753-6260-114E-87D0-1ACB74A6FD57}" type="slidenum">
              <a:rPr lang="sr-Latn-RS" smtClean="0"/>
            </a:fld>
            <a:endParaRPr lang="sr-Latn-R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A2DD0A3-E197-8E4B-89C0-60B297D0431D}" type="datetimeFigureOut">
              <a:rPr lang="sr-Latn-RS" smtClean="0"/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1B753-6260-114E-87D0-1ACB74A6FD57}" type="slidenum">
              <a:rPr lang="sr-Latn-RS" smtClean="0"/>
            </a:fld>
            <a:endParaRPr lang="sr-Latn-R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A2DD0A3-E197-8E4B-89C0-60B297D0431D}" type="datetimeFigureOut">
              <a:rPr lang="sr-Latn-RS" smtClean="0"/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1B753-6260-114E-87D0-1ACB74A6FD57}" type="slidenum">
              <a:rPr lang="sr-Latn-RS" smtClean="0"/>
            </a:fld>
            <a:endParaRPr lang="sr-Latn-R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A2DD0A3-E197-8E4B-89C0-60B297D0431D}" type="datetimeFigureOut">
              <a:rPr lang="sr-Latn-RS" smtClean="0"/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1B753-6260-114E-87D0-1ACB74A6FD57}" type="slidenum">
              <a:rPr lang="sr-Latn-RS" smtClean="0"/>
            </a:fld>
            <a:endParaRPr lang="sr-Latn-R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A2DD0A3-E197-8E4B-89C0-60B297D0431D}" type="datetimeFigureOut">
              <a:rPr lang="sr-Latn-RS" smtClean="0"/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1B753-6260-114E-87D0-1ACB74A6FD57}" type="slidenum">
              <a:rPr lang="sr-Latn-RS" smtClean="0"/>
            </a:fld>
            <a:endParaRPr lang="sr-Latn-R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A2DD0A3-E197-8E4B-89C0-60B297D0431D}" type="datetimeFigureOut">
              <a:rPr lang="sr-Latn-RS" smtClean="0"/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1B753-6260-114E-87D0-1ACB74A6FD57}" type="slidenum">
              <a:rPr lang="sr-Latn-RS" smtClean="0"/>
            </a:fld>
            <a:endParaRPr lang="sr-Latn-R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A2DD0A3-E197-8E4B-89C0-60B297D0431D}" type="datetimeFigureOut">
              <a:rPr lang="sr-Latn-RS" smtClean="0"/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1B753-6260-114E-87D0-1ACB74A6FD57}" type="slidenum">
              <a:rPr lang="sr-Latn-RS" smtClean="0"/>
            </a:fld>
            <a:endParaRPr lang="sr-Latn-R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A2DD0A3-E197-8E4B-89C0-60B297D0431D}" type="datetimeFigureOut">
              <a:rPr lang="sr-Latn-RS" smtClean="0"/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1B753-6260-114E-87D0-1ACB74A6FD57}" type="slidenum">
              <a:rPr lang="sr-Latn-RS" smtClean="0"/>
            </a:fld>
            <a:endParaRPr lang="sr-Latn-R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A2DD0A3-E197-8E4B-89C0-60B297D0431D}" type="datetimeFigureOut">
              <a:rPr lang="sr-Latn-RS" smtClean="0"/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1B753-6260-114E-87D0-1ACB74A6FD57}" type="slidenum">
              <a:rPr lang="sr-Latn-RS" smtClean="0"/>
            </a:fld>
            <a:endParaRPr lang="sr-Latn-R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A2DD0A3-E197-8E4B-89C0-60B297D0431D}" type="datetimeFigureOut">
              <a:rPr lang="sr-Latn-RS" smtClean="0"/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1B753-6260-114E-87D0-1ACB74A6FD57}" type="slidenum">
              <a:rPr lang="sr-Latn-RS" smtClean="0"/>
            </a:fld>
            <a:endParaRPr lang="sr-Latn-R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A2DD0A3-E197-8E4B-89C0-60B297D0431D}" type="datetimeFigureOut">
              <a:rPr lang="sr-Latn-RS" smtClean="0"/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1B753-6260-114E-87D0-1ACB74A6FD57}" type="slidenum">
              <a:rPr lang="sr-Latn-RS" smtClean="0"/>
            </a:fld>
            <a:endParaRPr lang="sr-Latn-R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A2DD0A3-E197-8E4B-89C0-60B297D0431D}" type="datetimeFigureOut">
              <a:rPr lang="sr-Latn-RS" smtClean="0"/>
            </a:fld>
            <a:endParaRPr 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sr-Latn-R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E71B753-6260-114E-87D0-1ACB74A6FD57}" type="slidenum">
              <a:rPr lang="sr-Latn-RS" smtClean="0"/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/>
              <a:t>Магија</a:t>
            </a:r>
            <a:r>
              <a:rPr lang="sr-Cyrl-RS"/>
              <a:t> </a:t>
            </a:r>
            <a:r>
              <a:rPr lang="sr-Cyrl-RS" b="1"/>
              <a:t>је</a:t>
            </a:r>
            <a:r>
              <a:rPr lang="sr-Cyrl-RS"/>
              <a:t> </a:t>
            </a:r>
            <a:r>
              <a:rPr lang="sr-Cyrl-RS" b="1"/>
              <a:t>у</a:t>
            </a:r>
            <a:r>
              <a:rPr lang="sr-Cyrl-RS"/>
              <a:t> </a:t>
            </a:r>
            <a:r>
              <a:rPr lang="sr-Cyrl-RS" b="1"/>
              <a:t>рукама</a:t>
            </a:r>
            <a:r>
              <a:rPr lang="sr-Cyrl-RS"/>
              <a:t> </a:t>
            </a:r>
            <a:r>
              <a:rPr lang="sr-Cyrl-RS" b="1"/>
              <a:t>наставника</a:t>
            </a:r>
            <a:endParaRPr lang="sr-Latn-RS" b="1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RS"/>
          </a:p>
          <a:p>
            <a:pPr marL="0" indent="0">
              <a:buNone/>
            </a:pPr>
            <a:endParaRPr lang="sr-Cyrl-RS"/>
          </a:p>
          <a:p>
            <a:pPr marL="0" indent="0">
              <a:buNone/>
            </a:pPr>
            <a:endParaRPr lang="sr-Cyrl-RS"/>
          </a:p>
          <a:p>
            <a:pPr marL="0" indent="0">
              <a:buNone/>
            </a:pPr>
            <a:endParaRPr lang="sr-Cyrl-RS"/>
          </a:p>
          <a:p>
            <a:pPr marL="0" indent="0" algn="r">
              <a:buNone/>
            </a:pPr>
            <a:r>
              <a:rPr lang="sr-Cyrl-RS"/>
              <a:t>ОШ“Војвода Радомир Путник’’ Џеп,Владичин Хан</a:t>
            </a:r>
            <a:endParaRPr lang="sr-Cyrl-RS"/>
          </a:p>
          <a:p>
            <a:pPr marL="0" indent="0" algn="r">
              <a:buNone/>
            </a:pPr>
            <a:r>
              <a:rPr lang="sr-Cyrl-RS" b="1"/>
              <a:t>Наставник:</a:t>
            </a:r>
            <a:r>
              <a:rPr lang="sr-Cyrl-RS"/>
              <a:t>Милена Филиповић</a:t>
            </a:r>
            <a:endParaRPr lang="sr-Cyrl-RS"/>
          </a:p>
          <a:p>
            <a:pPr marL="0" indent="0" algn="r">
              <a:buNone/>
            </a:pPr>
            <a:r>
              <a:rPr lang="sr-Cyrl-RS" b="1"/>
              <a:t>Предмет:</a:t>
            </a:r>
            <a:r>
              <a:rPr lang="sr-Cyrl-RS"/>
              <a:t>Техника и технологија 6.разред</a:t>
            </a:r>
            <a:endParaRPr lang="sr-Latn-R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Платформе које користим у раду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/>
              <a:t>За учење на даљину користим ЛМС систем учења</a:t>
            </a:r>
            <a:endParaRPr lang="sr-Cyrl-RS"/>
          </a:p>
          <a:p>
            <a:r>
              <a:rPr lang="sr-Cyrl-RS"/>
              <a:t>Израду теста на Гугл учионици</a:t>
            </a:r>
            <a:endParaRPr lang="sr-Cyrl-RS"/>
          </a:p>
          <a:p>
            <a:r>
              <a:rPr lang="sr-Cyrl-RS"/>
              <a:t>Израда слагалице на Jigsow puzzle</a:t>
            </a:r>
            <a:endParaRPr lang="sr-Latn-R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935" y="1968500"/>
            <a:ext cx="10515600" cy="4351338"/>
          </a:xfrm>
        </p:spPr>
        <p:txBody>
          <a:bodyPr/>
          <a:lstStyle/>
          <a:p>
            <a:r>
              <a:rPr lang="sr-Cyrl-RS"/>
              <a:t>Као учесник у пројекту 2000 Дигиталних учионица од самог почетка користим могућности учења ЛМС система учења.</a:t>
            </a:r>
            <a:endParaRPr lang="sr-Cyrl-RS"/>
          </a:p>
          <a:p>
            <a:r>
              <a:rPr lang="sr-Cyrl-RS"/>
              <a:t>Ученици су већ навикли на овај начин рада,приметила сам да су мотивисанији за рад и да постижу боље резултате.</a:t>
            </a:r>
            <a:endParaRPr lang="sr-Latn-R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Часови обраде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/>
              <a:t>За часове обраде користим аудио позив на Виберу,овај начин комуникације сам изабрала због ученика(њима је ово најпознатији вид комуникације),након часа обраде ученицима преко Е-учионице пошаљем материјал који ће самостално прећи.Материјал је мултимедијалног типа. Задатке које креирам ученици са лакоћом решавају и врло брзо добијам повратну информацију.</a:t>
            </a:r>
            <a:endParaRPr lang="sr-Latn-R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Провера знања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21979" cy="4351338"/>
          </a:xfrm>
        </p:spPr>
        <p:txBody>
          <a:bodyPr/>
          <a:lstStyle/>
          <a:p>
            <a:r>
              <a:rPr lang="sr-Cyrl-RS"/>
              <a:t>Креирала сам Гугл учионицу где сам ученицима креирала тестове у виду упитника.</a:t>
            </a:r>
            <a:endParaRPr lang="sr-Cyrl-RS"/>
          </a:p>
          <a:p>
            <a:r>
              <a:rPr lang="sr-Cyrl-RS"/>
              <a:t>Имам увид у тест сваког ученика,могу да прегледам и оценим.</a:t>
            </a:r>
            <a:endParaRPr lang="sr-Latn-RS"/>
          </a:p>
        </p:txBody>
      </p:sp>
      <p:pic>
        <p:nvPicPr>
          <p:cNvPr id="4" name="Слика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609" y="1291960"/>
            <a:ext cx="3049191" cy="54186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Време за забаву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/>
              <a:t>Да би подстакла децу креирала сам Jigsow puzzle са сликама пољопривредних машина јер смо почели са новом темом Техничка средства у пољопривреди. Деца су била одушевљена креирала сам неколико слагалица које су они за тили час решавали и слали снимке екрана својих уређаја.</a:t>
            </a:r>
            <a:endParaRPr lang="sr-Latn-R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Ученички радови (сложене пузле)</a:t>
            </a:r>
            <a:endParaRPr lang="sr-Latn-RS"/>
          </a:p>
        </p:txBody>
      </p:sp>
      <p:pic>
        <p:nvPicPr>
          <p:cNvPr id="4" name="Слика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2153285"/>
            <a:ext cx="2373630" cy="3046730"/>
          </a:xfrm>
        </p:spPr>
      </p:pic>
      <p:pic>
        <p:nvPicPr>
          <p:cNvPr id="6" name="Слик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90" y="2153073"/>
            <a:ext cx="2357437" cy="3556000"/>
          </a:xfrm>
          <a:prstGeom prst="rect">
            <a:avLst/>
          </a:prstGeom>
        </p:spPr>
      </p:pic>
      <p:pic>
        <p:nvPicPr>
          <p:cNvPr id="8" name="Слика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548" y="2377720"/>
            <a:ext cx="200025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/>
              <a:t>Практични радови ученика модел “Ветрењаче” </a:t>
            </a:r>
            <a:endParaRPr lang="sr-Latn-RS"/>
          </a:p>
        </p:txBody>
      </p:sp>
      <p:pic>
        <p:nvPicPr>
          <p:cNvPr id="4" name="Слика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447627" cy="4351338"/>
          </a:xfrm>
        </p:spPr>
      </p:pic>
      <p:pic>
        <p:nvPicPr>
          <p:cNvPr id="6" name="Слик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55" y="2402840"/>
            <a:ext cx="2108200" cy="3686810"/>
          </a:xfrm>
          <a:prstGeom prst="rect">
            <a:avLst/>
          </a:prstGeom>
        </p:spPr>
      </p:pic>
      <p:pic>
        <p:nvPicPr>
          <p:cNvPr id="8" name="Слика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496820"/>
            <a:ext cx="2599690" cy="364109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1_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1370</Words>
  <Application>WPS Presentation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1_Blue Waves</vt:lpstr>
      <vt:lpstr>Магија је у рукама наставника</vt:lpstr>
      <vt:lpstr>Платформе које користим у раду</vt:lpstr>
      <vt:lpstr>PowerPoint 演示文稿</vt:lpstr>
      <vt:lpstr>Часови обраде</vt:lpstr>
      <vt:lpstr>Провера знања</vt:lpstr>
      <vt:lpstr>Време за забаву</vt:lpstr>
      <vt:lpstr>Ученички радови</vt:lpstr>
      <vt:lpstr>Практични радови ученика модел “Ветрењаче”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Магија је у рукама наставника</dc:title>
  <dc:creator>381640430798</dc:creator>
  <cp:lastModifiedBy>Nastavnik</cp:lastModifiedBy>
  <cp:revision>4</cp:revision>
  <dcterms:created xsi:type="dcterms:W3CDTF">2020-04-24T15:54:00Z</dcterms:created>
  <dcterms:modified xsi:type="dcterms:W3CDTF">2020-04-24T18:30:05Z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